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2BFBE-5AA6-4AE6-B281-ECF85E67E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5A813-5C3C-4619-A3EF-7334307DB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B1A8F-C00A-44EC-B479-D744D78B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A8EDD-ABB8-40C4-BDE3-BDADA009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C1F4A-CA61-4C50-ABF0-F53C8D25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6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5959-BC5D-425D-9924-7B5D2A17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B5AF7-E227-4842-BED4-201BA58BC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B1A3D-62FA-4891-BE80-D3F244E0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1823C-BED1-4CF7-BBD0-F73A843B9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E5C21-D0E9-4FE6-9EF3-AFA52A0C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6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28983-71AB-41B9-B464-13329A2CB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1C8D4-A1B7-409B-ACDB-80EA88593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B146D-EB23-4D96-B55C-8F9F718D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58E8-4B68-4423-AED5-DDC8C4A4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6D2B8-7130-43F4-AFAC-68B028C7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DC29-8CAE-4A58-B003-7D0347FA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45667-C9EB-45FA-8B39-6B271950F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81A8A-E2F1-4FA6-9771-05D59CF2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D5C4E-1C4C-4F44-ACC0-158F3988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61B8F-31EE-4204-8B86-E07F4295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3DD2-6DEA-4787-8A5E-7D0E2B59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62962-6E21-42BD-85C9-798BDBD29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CBC0B-071D-4B59-B380-AEC58470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B605C-AE17-49ED-AF1C-0C9CD22D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8B346-2F1E-43F6-BB96-1619D3B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6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6C5D-7D33-46B2-84D8-C6756F61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86CE8-C785-4F14-9B2F-3501EC3B4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75CFB-3C05-45B7-94CC-BE9B0BAC2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4C6F2-DCF3-42B2-A84B-C2F311F65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D5DC0-5B29-46D8-AD21-A6865901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7E2E3-C362-4C90-A95C-4A9FEB50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6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0701-C4EA-4FC8-904C-2ECEF69B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4DBAF-7DA9-4FD8-AEFB-6B21BF805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9A331-335B-4A04-8BFC-52649AC90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13985-7C4A-4EE0-82B7-42E75CE89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7F765-7E02-4B24-938C-18A031643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D18E0-5330-4019-98AF-FBDB87D8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6E74A-3F56-4D22-A4DD-BE130644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7076C-6DDC-4833-909B-EA6CCA7B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0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9838-0C07-404D-84E7-88AF1B9A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F121E-BB69-4D3F-9DDA-925A2C2F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E4C99-48E8-45A2-A0C5-3B2848EA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C8B95-BA5F-4297-B661-29B5F0C7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FC406-6525-4223-BFEC-934EACCC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3E5F8-7232-4335-B48C-2202F89D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21C39-79AB-4305-BFA0-8C4557D2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5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35210-B341-4B1A-AF59-7F2780BB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70700-CCD0-4BDD-9DE0-79F88BFB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5729E-2DB2-4BED-B0B6-BAAD0B449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58D2B-BB23-43DA-806A-C5C02CEF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4BEB2-AA4A-4DD8-9E6E-EA5C8DCC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15E7C-A6E1-47C5-A941-06D9BD5B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7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0C6D-F05E-45EF-9E86-A6B800E2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9AE64-6CAF-466B-9490-0B2437A43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E42EA-EFEC-487F-A639-0A3605D6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CCE89-3BBF-4050-8824-44F811FF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1D746-BB29-4A0C-9A23-C32AAD8D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786BE-5DBA-4179-AA23-2C8F3DE0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3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AE821A-F1E1-475A-ABBE-4BD0A37F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75C50-286A-4FCB-BA57-3ABD5A9A2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DD00E-4D9A-495E-B18F-30BDB0C8E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74C01-73C1-41CE-988E-6051C0AD6358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6F36C-CEB9-4274-A699-B9B9F0BC2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5D6A0-4EE8-4881-A756-C223AD819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E4687-EDF3-406B-91A9-BFB32B6B0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790-68CF-4AF0-A259-A41B086BF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EFA53-B58E-4AF1-BEAC-8288C9A32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2642539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97234-8C43-4EA1-B573-810479679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8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F1A28-69BF-4A26-B0BD-EBDF01993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6091D-D33B-4F0D-A8A4-29B91E415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4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F69E4B-CD1E-43CA-BA18-8A3773332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2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345A8-70E6-4299-8040-AC3890F2F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49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55D41-7968-48EC-9215-42FD3C208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5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ED014-5285-423F-AC49-A5CDBDF1D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0E073-C556-4C9A-8F4A-DB3FB7BFD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9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3DFB6-58F2-47CB-87BA-4384B4A9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23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BB7E1-E93C-4E80-BC79-A8396F529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3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10C8EF-9858-4196-9C45-493EDE360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55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98A82-0ECF-49AE-9DCD-E5FC4B63D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39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3B18C-2DF5-45F9-9602-D070682BA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8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1CFF8-19E7-4C21-99F5-8915C6FF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1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08D1D3-9FEF-45A8-8A5C-8A6B4575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0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B07DC6-3A25-4C16-AE8A-E1D5201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8C4495-6493-487C-A08C-B647EF22E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3BEBC-2FD1-4680-8FE9-73DC5546A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1B5F6-5052-4832-BF87-85B16E0B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5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90A2B-0973-4F1A-BE5E-DD3BEF6EC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3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</Words>
  <Application>Microsoft Office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Lecture 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</dc:title>
  <dc:creator>Nauman Babar</dc:creator>
  <cp:lastModifiedBy>Nauman Babar</cp:lastModifiedBy>
  <cp:revision>2</cp:revision>
  <dcterms:created xsi:type="dcterms:W3CDTF">2019-04-13T06:42:14Z</dcterms:created>
  <dcterms:modified xsi:type="dcterms:W3CDTF">2019-04-13T06:48:26Z</dcterms:modified>
</cp:coreProperties>
</file>